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38" r:id="rId15"/>
    <p:sldId id="446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9" autoAdjust="0"/>
    <p:restoredTop sz="51906" autoAdjust="0"/>
  </p:normalViewPr>
  <p:slideViewPr>
    <p:cSldViewPr>
      <p:cViewPr>
        <p:scale>
          <a:sx n="40" d="100"/>
          <a:sy n="40" d="100"/>
        </p:scale>
        <p:origin x="55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zibandakanya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obungaphansi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ukubikelwa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ngokuvulelekile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ngezenzo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ukuqinisekisa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abaludingayo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ukuzivikela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ayakhelwanga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ekuthelelekeni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ngegcikwane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akumele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ngegcikwane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zokuziphatha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iqembu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ezingavikelekile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sifakwa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eqhamuka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ngasemuva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249299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nocansi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b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endParaRPr lang="en-US" altLang="en-US" sz="5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99" y="1565405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5842016" cy="50170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kwigcikwane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KY jelly).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Uketshezi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lokuthambisa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olunesisekelo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samafutha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Vaseline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iloshini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yomzimba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luyawalimaza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Ngingazivikela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kanjani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kwigcikwane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ngesikhathi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socansi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sangasemuva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132" b="20000"/>
          <a:stretch/>
        </p:blipFill>
        <p:spPr>
          <a:xfrm>
            <a:off x="152400" y="3086100"/>
            <a:ext cx="2693194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387" y="1981200"/>
            <a:ext cx="5486400" cy="4038600"/>
          </a:xfrm>
        </p:spPr>
        <p:txBody>
          <a:bodyPr/>
          <a:lstStyle/>
          <a:p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Akwaziwa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ngegcikwane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Iringi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akumele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ishuthekwe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esithweni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+mn-ea"/>
                <a:cs typeface="+mn-cs"/>
              </a:rPr>
              <a:t>sangemuva</a:t>
            </a:r>
            <a:r>
              <a:rPr lang="en-US" sz="2800" b="1" dirty="0"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65568"/>
            <a:ext cx="660416" cy="227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437" y="-20776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Ngingazivikela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kwigcikwane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socansi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sangasemuva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" y="2743200"/>
            <a:ext cx="3429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93"/>
            <a:ext cx="8153400" cy="1081507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Kubaluleke ngani </a:t>
            </a:r>
            <a:r>
              <a:rPr lang="en-US" sz="3500" b="1" dirty="0" err="1">
                <a:latin typeface="Calibri" panose="020F0502020204030204" pitchFamily="34" charset="0"/>
              </a:rPr>
              <a:t>ukukhuluma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ngocansi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lwesitho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sangasese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sangemuva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kuHOPE</a:t>
            </a:r>
            <a:r>
              <a:rPr lang="en-US" sz="3500" b="1" dirty="0">
                <a:latin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872151" cy="3048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nabesilisa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abanalwazi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olungavikelekile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lubabeka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engcupheni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ephezulu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kwigcikwane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lesandulela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ngculazi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kanye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nezinye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ezidluliseka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ngokocansi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28010"/>
            <a:ext cx="80734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Kubaluleke ngani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ukukhuluma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ngocansi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kuHOPE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6096000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Abasebenzi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bakhonela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ukukusiza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49" y="6400800"/>
            <a:ext cx="848151" cy="2926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1866901"/>
            <a:ext cx="4895850" cy="478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Abasebenzi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ukukwazisa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nokululeka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amalunga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mayelana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imiphi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imibuzo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nokukhathazeka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ukwahlulela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199"/>
            <a:ext cx="3550667" cy="2367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b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Luyini</a:t>
            </a:r>
            <a:r>
              <a:rPr lang="en-US" b="1" dirty="0"/>
              <a:t> </a:t>
            </a:r>
            <a:r>
              <a:rPr lang="en-US" b="1" dirty="0" err="1"/>
              <a:t>ucansi</a:t>
            </a:r>
            <a:r>
              <a:rPr lang="en-US" b="1" dirty="0"/>
              <a:t> </a:t>
            </a:r>
            <a:r>
              <a:rPr lang="en-US" b="1" dirty="0" err="1"/>
              <a:t>lwesitho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sangasese</a:t>
            </a:r>
            <a:r>
              <a:rPr lang="en-US" b="1" dirty="0"/>
              <a:t> </a:t>
            </a:r>
            <a:r>
              <a:rPr lang="en-US" b="1" dirty="0" err="1"/>
              <a:t>sangemuva</a:t>
            </a:r>
            <a:r>
              <a:rPr lang="en-US" b="1" dirty="0"/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8300" y="2133600"/>
            <a:ext cx="3541362" cy="275104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kulapho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sikaphathina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832604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652" y="159083"/>
            <a:ext cx="8905663" cy="1457237"/>
          </a:xfrm>
        </p:spPr>
        <p:txBody>
          <a:bodyPr/>
          <a:lstStyle/>
          <a:p>
            <a:r>
              <a:rPr lang="it-IT" sz="3700" b="1" dirty="0">
                <a:latin typeface="Calibri" panose="020F0502020204030204" pitchFamily="34" charset="0"/>
              </a:rPr>
              <a:t>Ubani owenza ucansi lwesitho </a:t>
            </a:r>
            <a:br>
              <a:rPr lang="it-IT" sz="3700" b="1" dirty="0">
                <a:latin typeface="Calibri" panose="020F0502020204030204" pitchFamily="34" charset="0"/>
              </a:rPr>
            </a:br>
            <a:r>
              <a:rPr lang="it-IT" sz="3700" b="1" dirty="0">
                <a:latin typeface="Calibri" panose="020F0502020204030204" pitchFamily="34" charset="0"/>
              </a:rPr>
              <a:t>sangasese sangemuva?</a:t>
            </a:r>
            <a:endParaRPr lang="en-US" sz="37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7901" y="1994254"/>
            <a:ext cx="4038600" cy="372074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ngokukhuluma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ziyalwenza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" y="1828800"/>
            <a:ext cx="4102391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799" y="1143000"/>
            <a:ext cx="3435027" cy="5709492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Abesillisa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bayalenza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lwesitho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sangasemuva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kungakhathalekile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uthanda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ubulili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obunjani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kwezocansi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35" y="6477000"/>
            <a:ext cx="627281" cy="216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7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owenza ucansi lwesitho sangasese sangemuva?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5" y="2407728"/>
            <a:ext cx="4849035" cy="3321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16" y="914400"/>
            <a:ext cx="8686800" cy="5065712"/>
          </a:xfrm>
        </p:spPr>
        <p:txBody>
          <a:bodyPr/>
          <a:lstStyle/>
          <a:p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bangahle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4" y="102552"/>
            <a:ext cx="8890016" cy="106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Ziningi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izizathu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ezenza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bazibandakanye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ocansini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sangemuva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okunye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khwakho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kuhlanganisa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724603"/>
            <a:ext cx="7086600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ukulangazelela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ukuzwa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ubumnandi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isizungu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ukushesha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uchame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obambayo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ukujabulisa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imali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sokuba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sesikhathini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ukugcina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ubuntombi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ubunsizwa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ukwandisa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umuzwa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wokusondelana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izizathu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eziningi</a:t>
            </a:r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88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Ingabe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Igciwane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lesandulela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ngculazi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lingadluliseka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yini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ngocansi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lwesitho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sangasese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sangemuva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1668887"/>
            <a:ext cx="7289805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60033"/>
                </a:solidFill>
                <a:latin typeface="Calibri" panose="020F0502020204030204" pitchFamily="34" charset="0"/>
              </a:rPr>
              <a:t>Yebo.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lubeka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ebungozini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obukhulu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bokuthola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kunanoma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iyiphi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yokuziphatha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lunobungozi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kwabesifazane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ekutholeni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nezinye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ezidluliseka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6379" r="11572"/>
          <a:stretch/>
        </p:blipFill>
        <p:spPr>
          <a:xfrm>
            <a:off x="6477000" y="3505200"/>
            <a:ext cx="2286000" cy="186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219200"/>
          </a:xfrm>
        </p:spPr>
        <p:txBody>
          <a:bodyPr/>
          <a:lstStyle/>
          <a:p>
            <a:r>
              <a:rPr lang="en-US" sz="3100" b="1" dirty="0">
                <a:latin typeface="Calibri" panose="020F0502020204030204" pitchFamily="34" charset="0"/>
              </a:rPr>
              <a:t>Kungani </a:t>
            </a:r>
            <a:r>
              <a:rPr lang="en-US" sz="3100" b="1" dirty="0" err="1">
                <a:latin typeface="Calibri" panose="020F0502020204030204" pitchFamily="34" charset="0"/>
              </a:rPr>
              <a:t>ucansi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lwesitho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sangasese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sangemuva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olungavikelekile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lunobungozi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kangaka</a:t>
            </a:r>
            <a:r>
              <a:rPr lang="en-US" sz="3100" b="1" dirty="0">
                <a:latin typeface="Calibri" panose="020F0502020204030204" pitchFamily="34" charset="0"/>
              </a:rPr>
              <a:t>?</a:t>
            </a:r>
            <a:endParaRPr lang="en-US" sz="31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08" y="6349443"/>
            <a:ext cx="997007" cy="343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9055" y="1755878"/>
            <a:ext cx="5214945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ligadluliseka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ngoba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sintekenteke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asinazo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zemvelo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5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Isicubu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silimala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kwenziwa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sangemuva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olungenazo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okwenza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elula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yokungena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kwegciwane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lesandulela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ngculazi</a:t>
            </a:r>
            <a: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8593"/>
            <a:ext cx="3700455" cy="2468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Ngingazivikela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kwigcikwane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lesandulela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ngculazi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socansi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lwesitho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sangasemuva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30987"/>
            <a:ext cx="4928616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6A31E-9EC4-4C53-855A-A5CF2F80B045}">
  <ds:schemaRefs>
    <ds:schemaRef ds:uri="http://schemas.openxmlformats.org/package/2006/metadata/core-properties"/>
    <ds:schemaRef ds:uri="http://schemas.microsoft.com/office/2006/documentManagement/types"/>
    <ds:schemaRef ds:uri="E6E80880-BE38-4DD8-99DA-434F2D03D560"/>
    <ds:schemaRef ds:uri="http://purl.org/dc/elements/1.1/"/>
    <ds:schemaRef ds:uri="http://schemas.microsoft.com/office/2006/metadata/properties"/>
    <ds:schemaRef ds:uri="e6e80880-be38-4dd8-99da-434f2d03d560"/>
    <ds:schemaRef ds:uri="http://schemas.microsoft.com/office/infopath/2007/PartnerControls"/>
    <ds:schemaRef ds:uri="http://purl.org/dc/terms/"/>
    <ds:schemaRef ds:uri="0cdb9d7b-3bdb-4b1c-be50-7737cb6ee7a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983BB1C-577B-4549-ABE9-CABE9B96FD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511</Words>
  <Application>Microsoft Office PowerPoint</Application>
  <PresentationFormat>On-screen Show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Luyini ucansi lwesitho  sangasese sangemuva?</vt:lpstr>
      <vt:lpstr>Ubani owenza ucansi lwesitho  sangasese sangemuva?</vt:lpstr>
      <vt:lpstr>Abesillisa nabesifazane bayalenza ucansi lwesitho sangasese sangasemuva, kungakhathalekile ukuthi uthanda ubulili obunjani kwezocansi. </vt:lpstr>
      <vt:lpstr>Yini abantu bangahle benze ucansi lwesitho sangasese sangemuva?</vt:lpstr>
      <vt:lpstr>PowerPoint Presentation</vt:lpstr>
      <vt:lpstr>Ingabe Igciwane lesandulela ngculazi lingadluliseka yini ngocansi lwesitho sangasese sangemuva?</vt:lpstr>
      <vt:lpstr>Kungani ucansi lwesitho sangasese sangemuva olungavikelekile lunobungozi kangaka?</vt:lpstr>
      <vt:lpstr>Ngingazivikela kanjani kwigcikwane lesandulela ngculazi ngesikhathi socansi lwesitho sangasese sangasemuva?</vt:lpstr>
      <vt:lpstr>PowerPoint Presentation</vt:lpstr>
      <vt:lpstr> Akwaziwa noma ukusebenzisa iringi enedapivirine esithweni sangasese sangaphambili sowesifazane kunikeza ukuvikeleka ekutholeni ukutheleleka ngegcikwane lesandulela ngculazi uma wenza ucansi lwesitho sangasese sangemuva. Iringi akumele ishuthekwe esithweni sangasese sangemuva. </vt:lpstr>
      <vt:lpstr>Kubaluleke ngani ukukhuluma ngocansi lwesitho sangasese sangemuva kuHOPE?</vt:lpstr>
      <vt:lpstr>PowerPoint Presentation</vt:lpstr>
      <vt:lpstr>PowerPoint Presentation</vt:lpstr>
      <vt:lpstr>  Uma unemibuzo noma udinga ulwazi olwengeziwe, sicela uvakashele eklinikhi yocwaningo.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327</cp:revision>
  <cp:lastPrinted>2014-09-26T13:04:48Z</cp:lastPrinted>
  <dcterms:created xsi:type="dcterms:W3CDTF">2008-01-29T12:38:48Z</dcterms:created>
  <dcterms:modified xsi:type="dcterms:W3CDTF">2017-02-13T14:42:26Z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